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56" r:id="rId5"/>
    <p:sldId id="280" r:id="rId6"/>
    <p:sldId id="282" r:id="rId7"/>
    <p:sldId id="283" r:id="rId8"/>
    <p:sldId id="284" r:id="rId9"/>
    <p:sldId id="285" r:id="rId10"/>
    <p:sldId id="286" r:id="rId11"/>
    <p:sldId id="292" r:id="rId12"/>
    <p:sldId id="293" r:id="rId13"/>
    <p:sldId id="294" r:id="rId14"/>
    <p:sldId id="295" r:id="rId15"/>
    <p:sldId id="296" r:id="rId16"/>
    <p:sldId id="297" r:id="rId17"/>
    <p:sldId id="287" r:id="rId18"/>
    <p:sldId id="288" r:id="rId19"/>
    <p:sldId id="289" r:id="rId20"/>
    <p:sldId id="290" r:id="rId21"/>
    <p:sldId id="291" r:id="rId22"/>
    <p:sldId id="298" r:id="rId23"/>
    <p:sldId id="299" r:id="rId24"/>
    <p:sldId id="300" r:id="rId25"/>
    <p:sldId id="301" r:id="rId26"/>
    <p:sldId id="302" r:id="rId27"/>
    <p:sldId id="303" r:id="rId28"/>
    <p:sldId id="304" r:id="rId29"/>
    <p:sldId id="305" r:id="rId30"/>
    <p:sldId id="306" r:id="rId31"/>
    <p:sldId id="307" r:id="rId32"/>
    <p:sldId id="308" r:id="rId33"/>
    <p:sldId id="309" r:id="rId34"/>
    <p:sldId id="310" r:id="rId35"/>
    <p:sldId id="311" r:id="rId36"/>
    <p:sldId id="312" r:id="rId37"/>
    <p:sldId id="313" r:id="rId38"/>
    <p:sldId id="31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>
            <a:extLst>
              <a:ext uri="{FF2B5EF4-FFF2-40B4-BE49-F238E27FC236}">
                <a16:creationId xmlns:a16="http://schemas.microsoft.com/office/drawing/2014/main" id="{635CEADD-FDEC-450D-92ED-5FED0461CA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6200" y="3733800"/>
            <a:ext cx="4300538" cy="8382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</a:p>
        </p:txBody>
      </p:sp>
      <p:sp>
        <p:nvSpPr>
          <p:cNvPr id="2051" name="Subtitle 2">
            <a:extLst>
              <a:ext uri="{FF2B5EF4-FFF2-40B4-BE49-F238E27FC236}">
                <a16:creationId xmlns:a16="http://schemas.microsoft.com/office/drawing/2014/main" id="{57BAA5DA-14F3-499E-B6DC-E8DECFDF7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53918" y="4800600"/>
            <a:ext cx="5394757" cy="762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b="1" dirty="0">
                <a:solidFill>
                  <a:srgbClr val="FF0000"/>
                </a:solidFill>
              </a:rPr>
              <a:t>Title of the module: HIVE &amp;SQOOP</a:t>
            </a:r>
            <a:endParaRPr lang="en-US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2" name="Slide Number Placeholder 4">
            <a:extLst>
              <a:ext uri="{FF2B5EF4-FFF2-40B4-BE49-F238E27FC236}">
                <a16:creationId xmlns:a16="http://schemas.microsoft.com/office/drawing/2014/main" id="{2CD29576-F104-47F7-BAAD-297224BA7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DFBA0FE-56ED-4B1E-BF9C-7FA7AAF0871D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2053" name="Rectangle 3">
            <a:extLst>
              <a:ext uri="{FF2B5EF4-FFF2-40B4-BE49-F238E27FC236}">
                <a16:creationId xmlns:a16="http://schemas.microsoft.com/office/drawing/2014/main" id="{2E45D7AE-CC2A-49F4-A494-4D3E237351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4614" y="2921001"/>
            <a:ext cx="9653925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Subject code  18MCAE3052 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name FUNDAMENTALS OF BIGDATA</a:t>
            </a:r>
            <a:endParaRPr lang="en-US" altLang="en-US" sz="28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54" name="Rectangle 3">
            <a:extLst>
              <a:ext uri="{FF2B5EF4-FFF2-40B4-BE49-F238E27FC236}">
                <a16:creationId xmlns:a16="http://schemas.microsoft.com/office/drawing/2014/main" id="{21B41A84-CD51-4A48-8FB2-E00FCB0666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0884" y="1995488"/>
            <a:ext cx="454868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Master of Computer </a:t>
            </a:r>
            <a:r>
              <a:rPr lang="en-US" altLang="en-US" sz="240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  <a:endParaRPr lang="en-US" altLang="en-US" sz="24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5" name="Picture 8" descr="C:\Users\ADMIN\Desktop\June - Dec 2020\logo\csit logo ori.jpg">
            <a:extLst>
              <a:ext uri="{FF2B5EF4-FFF2-40B4-BE49-F238E27FC236}">
                <a16:creationId xmlns:a16="http://schemas.microsoft.com/office/drawing/2014/main" id="{F462A63E-1F35-4CEB-8A81-A164E321A1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263" y="560389"/>
            <a:ext cx="5105400" cy="973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191E5-B001-4498-BA7C-D487C93DA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D80AEC-B51B-454A-8CF7-CE802537E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954" y="1238250"/>
            <a:ext cx="9800494" cy="437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11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4FEDB-53C6-43A4-B622-6899E9A9F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9138E5-8713-4AB4-8B87-832F402AE7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443" y="324390"/>
            <a:ext cx="10000252" cy="3811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951B1A-3F1C-4AC2-BB05-452C9E788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033" y="4468082"/>
            <a:ext cx="8125934" cy="178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601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09252-D55B-4ECF-88E7-0246805DF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C35BC-3901-4CF6-9B52-2F655EDDE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D776B-27BA-458B-9FBF-197946BF5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76" y="1238250"/>
            <a:ext cx="10540481" cy="354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266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0DAAA-71E9-43E3-81D5-8FC3812A3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4B0D3F-7DD4-4A99-982A-45434068D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121" y="1866900"/>
            <a:ext cx="10850083" cy="310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189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9F345-7B62-4415-B434-46C31F5B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E96590-22BF-4BC7-89FD-88175515C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0043" y="1866900"/>
            <a:ext cx="6730871" cy="325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823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DA38C-EAAB-48DD-90A2-C9539F4C2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35FA2AE-992E-44AC-B68C-1D1596A64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0463" y="1056444"/>
            <a:ext cx="8973414" cy="410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533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0EA68-A3B2-46B9-9F1A-2B61BCBC6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3B7C2F3-06E8-45AD-82AA-8F398D1C4E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9507" y="817554"/>
            <a:ext cx="9114715" cy="24005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07E1A2-D892-4477-A67A-AEE714D55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846" y="3720666"/>
            <a:ext cx="10427038" cy="240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99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0D3D74-FB38-491B-9FFD-F95E9E9DF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874" y="679499"/>
            <a:ext cx="8149846" cy="16908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68D61E-CCDB-4318-B174-8CE131D0A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864A69-B4C9-4177-B08D-B4705133A1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3290" y="3106668"/>
            <a:ext cx="9865420" cy="238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14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B0256-9268-453E-8B2F-ED6260A8A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791A23-63A6-44FF-91DA-1C4FBE5B14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390" y="923277"/>
            <a:ext cx="11160571" cy="48149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0000B4-26D0-462C-B2EE-EED2B96F1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6678" y="5293185"/>
            <a:ext cx="1475537" cy="64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514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34FF0-5794-4A4A-957E-16AB5B939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491AF9-F85E-44AD-BF70-B4BF1ACED4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54" y="609600"/>
            <a:ext cx="11057245" cy="28106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9C55F2-5D5E-4A2D-811C-46AF69E3E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71" y="3870883"/>
            <a:ext cx="10688548" cy="13693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E06F4B-299F-4877-8B36-D819E7EDAE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8411" y="5353235"/>
            <a:ext cx="4184929" cy="116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Unit 5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HIVE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5792BA"/>
                </a:solidFill>
              </a:rPr>
              <a:t>Dr. Lakshmi J V N </a:t>
            </a:r>
          </a:p>
          <a:p>
            <a:pPr algn="l"/>
            <a:r>
              <a:rPr lang="en-US" sz="2300" dirty="0">
                <a:solidFill>
                  <a:srgbClr val="5792BA"/>
                </a:solidFill>
              </a:rPr>
              <a:t>Associate Professor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982B92-E791-428A-BD56-04469227F3F1}"/>
              </a:ext>
            </a:extLst>
          </p:cNvPr>
          <p:cNvSpPr txBox="1"/>
          <p:nvPr/>
        </p:nvSpPr>
        <p:spPr>
          <a:xfrm>
            <a:off x="5202316" y="5704938"/>
            <a:ext cx="45098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Knowledge Campus, 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Jain University</a:t>
            </a:r>
            <a:endParaRPr lang="en-IN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98F92-2308-4AB2-AACD-A1330A725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14BCD1-8316-48CD-AB6A-8443727074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204" y="692459"/>
            <a:ext cx="11508944" cy="26128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7499BE-5888-49AC-B172-A4C59535F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00" y="3552646"/>
            <a:ext cx="9523822" cy="292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9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A2272-25E4-4F2D-9982-C7033A95D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2BBE2F-FF06-4CEB-86F8-A45D9C398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443" y="609600"/>
            <a:ext cx="9830273" cy="379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17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B6663-EF49-4731-BBBA-0B2C21FE8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8B5301-49C0-4593-8ADF-5A50A0F6D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479" y="441575"/>
            <a:ext cx="11693398" cy="36163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7C67E3-5804-4618-8DEC-DCEB108366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569" y="4525891"/>
            <a:ext cx="6795878" cy="106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803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4C3F1-999F-4387-BC22-7C5596260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305587-FA3C-4C55-9A56-95297A318A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6041" y="498479"/>
            <a:ext cx="9309269" cy="1885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648C10-D01D-4F22-97C3-E3A81B69C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568" y="2734322"/>
            <a:ext cx="10192989" cy="30236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8D0495-9E79-42F6-9A51-09190A758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6041" y="5535675"/>
            <a:ext cx="3230555" cy="82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354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F9282-6B10-4774-81F5-408B5E035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88A157-2794-46DE-A6A2-8BA751951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766" y="816745"/>
            <a:ext cx="11303738" cy="31765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DA04A7-D6FC-4D79-8E69-25773717D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7368" y="4167191"/>
            <a:ext cx="7826646" cy="209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72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99624-4263-47CF-9CBF-1EAAF17F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633B91-60CA-411A-96D9-6B0335077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8020" y="609600"/>
            <a:ext cx="8749423" cy="557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041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517D4-AE8E-490B-BC46-801850EB9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 In UDF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D3E2F-87EE-48AD-BED7-38B9046B4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Init()</a:t>
            </a:r>
          </a:p>
          <a:p>
            <a:r>
              <a:rPr lang="en-US" dirty="0"/>
              <a:t>Iterate()</a:t>
            </a:r>
          </a:p>
          <a:p>
            <a:r>
              <a:rPr lang="en-US" dirty="0" err="1"/>
              <a:t>terminatePartial</a:t>
            </a:r>
            <a:r>
              <a:rPr lang="en-US" dirty="0"/>
              <a:t>()</a:t>
            </a:r>
          </a:p>
          <a:p>
            <a:r>
              <a:rPr lang="en-US" dirty="0"/>
              <a:t>Merge()</a:t>
            </a:r>
          </a:p>
          <a:p>
            <a:r>
              <a:rPr lang="en-US" dirty="0"/>
              <a:t>Terminate()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66BADB-BD34-4B4B-B437-B2317FEEF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786" y="1729801"/>
            <a:ext cx="4250028" cy="462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9817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ACEB1-48A6-4D6C-BB09-C98648EB2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Scoop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8E5F74-26DA-4A31-9271-21B494B465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8330" y="2337416"/>
            <a:ext cx="9098109" cy="356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960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19286-47A4-43A9-9438-AA582F3DF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ED5490-C42D-4532-A457-75C271C5B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3895" y="125666"/>
            <a:ext cx="7604256" cy="6606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3159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05A5D-2657-49E6-B145-29F673A70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Data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466C78-5652-4A91-83B3-6E0015C30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247" y="2137290"/>
            <a:ext cx="7239799" cy="461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976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EF9142-F44D-4FA9-A89C-938FF0D8F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507" y="3210059"/>
            <a:ext cx="2446986" cy="4378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4E3504-FCA5-4814-9B9E-6E4D6F774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507" y="3210059"/>
            <a:ext cx="2446986" cy="4378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27C780-4CDC-4EBC-9624-ABAEE3654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Hive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35D7BC4-99FE-4163-80E2-1039D13E9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6235" y="2304053"/>
            <a:ext cx="10731322" cy="402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2666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34133-EE98-47C5-A7F7-8FF8AC1C1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50668"/>
            <a:ext cx="10353762" cy="517864"/>
          </a:xfrm>
        </p:spPr>
        <p:txBody>
          <a:bodyPr>
            <a:normAutofit fontScale="90000"/>
          </a:bodyPr>
          <a:lstStyle/>
          <a:p>
            <a:r>
              <a:rPr lang="en-IN" sz="3200" b="0" i="0" u="none" strike="noStrike" baseline="0" dirty="0">
                <a:latin typeface="MyriadPro-SemiboldCond"/>
              </a:rPr>
              <a:t>Imported Data and Hive</a:t>
            </a:r>
            <a:endParaRPr lang="en-IN" sz="60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EA9CBE8-52AA-4405-9BA0-B3D8C8932C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9014" y="868532"/>
            <a:ext cx="6718113" cy="30681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DD7A6D-8E6F-456B-8FB8-DC30E3139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859" y="4251424"/>
            <a:ext cx="8591677" cy="239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6350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D4F0A-8B60-4BDB-8D36-4BDEBE8C6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9C59CA-37A1-4E23-9343-9AE8C5E6C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1717" y="2548721"/>
            <a:ext cx="9655875" cy="32104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B58102-E359-4DF9-B31B-0B2023E8A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8387" y="609600"/>
            <a:ext cx="6240086" cy="153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1274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4A9CE-FB18-49A1-86F4-B3A669178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FB3150-8D6D-44CC-938C-10F9385DA7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407" y="674687"/>
            <a:ext cx="10787150" cy="19623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25F3EC-2468-446F-BC9A-DCAE7BE69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135" y="2836207"/>
            <a:ext cx="10143555" cy="30822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3E5C5E-DEBA-4471-BEFB-66FF1AF8E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8568" y="5057706"/>
            <a:ext cx="4751595" cy="180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317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D92FCA-2545-4E80-97F9-BF191DC61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853" y="208667"/>
            <a:ext cx="5033256" cy="8018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A0D7AD-2DC5-49D9-98E9-64A25F4D8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600" y="1568387"/>
            <a:ext cx="10353762" cy="12573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934A3C-5F21-4960-AFA6-99C53C62A3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43600" y="1313086"/>
            <a:ext cx="9785591" cy="53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868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69727-52DB-4AD5-9071-010EAE7D0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D97383-56C5-46A1-BB7D-3F0E7861C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3442" y="825622"/>
            <a:ext cx="7717776" cy="556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9969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BB43-E27B-41BD-BADB-450C0CA4C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C8AFD8-87D2-459F-83D5-F9549C9A31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443" y="609600"/>
            <a:ext cx="10076243" cy="525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38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6A4E6-277D-4891-8837-A6744FBDC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Hive shell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33B7478-DDC2-46CA-84AE-94B540A45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171"/>
          <a:stretch/>
        </p:blipFill>
        <p:spPr>
          <a:xfrm>
            <a:off x="262057" y="1878507"/>
            <a:ext cx="11657237" cy="436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942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83491-AC01-4379-A290-C59339F6B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14BFF4-CE50-4A98-ABA9-329302192B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4153" y="337351"/>
            <a:ext cx="10554051" cy="616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35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92914-6E0E-4F54-A94B-E787945B7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B009E2-41FE-4076-A442-F09821C217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946" y="431901"/>
            <a:ext cx="9705604" cy="599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25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DB2A5-B1A1-4EC4-B538-14F2726C3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3317B-851F-4644-85CB-FD8A2E660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B10292-D120-47CA-A278-04BDDC868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610" y="949910"/>
            <a:ext cx="11165653" cy="467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21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2AF9F-FC17-4C6E-A2D3-EEEE754AB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4B4AD69-5B21-495F-8145-98A5C8B8A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7489" y="1088788"/>
            <a:ext cx="8257604" cy="468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7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806F7-20C1-48A0-897E-F7A4514C9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3D592D0-C31E-4548-A507-6F3C67238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95" y="1091953"/>
            <a:ext cx="10857101" cy="4288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A825EC-A0FA-4FC1-AA21-78E4E7851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4071" y="5862331"/>
            <a:ext cx="4456090" cy="39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4375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{1AFD088A-058F-446F-AAB3-47CAB60144A9}tf11665031_win32</Template>
  <TotalTime>1064</TotalTime>
  <Words>67</Words>
  <Application>Microsoft Office PowerPoint</Application>
  <PresentationFormat>Widescreen</PresentationFormat>
  <Paragraphs>22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 Nova</vt:lpstr>
      <vt:lpstr>Arial Nova Light</vt:lpstr>
      <vt:lpstr>Calibri</vt:lpstr>
      <vt:lpstr>MyriadPro-SemiboldCond</vt:lpstr>
      <vt:lpstr>Times New Roman</vt:lpstr>
      <vt:lpstr>Wingdings 2</vt:lpstr>
      <vt:lpstr>SlateVTI</vt:lpstr>
      <vt:lpstr>Module 5</vt:lpstr>
      <vt:lpstr>Unit 5  HIVE </vt:lpstr>
      <vt:lpstr>Install Hive</vt:lpstr>
      <vt:lpstr>The Hive shell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Built In UDF</vt:lpstr>
      <vt:lpstr>Apache Scoop</vt:lpstr>
      <vt:lpstr>PowerPoint Presentation</vt:lpstr>
      <vt:lpstr>Importing Data</vt:lpstr>
      <vt:lpstr>Imported Data and Hive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5  HIVE</dc:title>
  <dc:creator>jupudi lakshmi</dc:creator>
  <cp:lastModifiedBy>jupudi lakshmi</cp:lastModifiedBy>
  <cp:revision>10</cp:revision>
  <dcterms:created xsi:type="dcterms:W3CDTF">2020-10-30T07:39:56Z</dcterms:created>
  <dcterms:modified xsi:type="dcterms:W3CDTF">2020-11-05T15:08:57Z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